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larson@state.mn.us" TargetMode="External"/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Lgmrbccw4E?list=PLpxtJnWup6Dp7mKSMScnGtQ8PwcyfCL6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1" y="2708476"/>
            <a:ext cx="3398520" cy="1787324"/>
          </a:xfrm>
        </p:spPr>
        <p:txBody>
          <a:bodyPr/>
          <a:lstStyle/>
          <a:p>
            <a:r>
              <a:rPr lang="en-US" dirty="0" smtClean="0"/>
              <a:t>Choosing A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029200"/>
            <a:ext cx="3124200" cy="99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Jessica Larson</a:t>
            </a:r>
          </a:p>
          <a:p>
            <a:r>
              <a:rPr lang="en-US" dirty="0" smtClean="0"/>
              <a:t>Outreach Coordinator</a:t>
            </a:r>
          </a:p>
          <a:p>
            <a:r>
              <a:rPr lang="en-US" dirty="0" smtClean="0"/>
              <a:t>Minnesota Office of Higher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429512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But how do I apply??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an application essay required?</a:t>
            </a:r>
          </a:p>
          <a:p>
            <a:pPr lvl="1"/>
            <a:r>
              <a:rPr lang="en-US" dirty="0"/>
              <a:t>The essay is the best way to let the school know who you are individually.  Who is the real you?  </a:t>
            </a:r>
          </a:p>
          <a:p>
            <a:pPr lvl="1"/>
            <a:r>
              <a:rPr lang="en-US" dirty="0"/>
              <a:t>School may choose topic or you get to choose your own.</a:t>
            </a:r>
          </a:p>
          <a:p>
            <a:pPr lvl="1"/>
            <a:r>
              <a:rPr lang="en-US" dirty="0"/>
              <a:t>Make it personal!</a:t>
            </a:r>
          </a:p>
          <a:p>
            <a:r>
              <a:rPr lang="en-US" dirty="0"/>
              <a:t>Does the school require an interview?</a:t>
            </a:r>
          </a:p>
          <a:p>
            <a:r>
              <a:rPr lang="en-US" dirty="0"/>
              <a:t>Done!!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208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But remember!!	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67000"/>
            <a:ext cx="6777317" cy="3165629"/>
          </a:xfrm>
        </p:spPr>
        <p:txBody>
          <a:bodyPr/>
          <a:lstStyle/>
          <a:p>
            <a:r>
              <a:rPr lang="en-US" dirty="0" smtClean="0"/>
              <a:t>Early applicants hear back first</a:t>
            </a:r>
          </a:p>
          <a:p>
            <a:r>
              <a:rPr lang="en-US" dirty="0" smtClean="0"/>
              <a:t>Busy season for admissions starts late fall</a:t>
            </a:r>
          </a:p>
          <a:p>
            <a:endParaRPr lang="en-US" dirty="0"/>
          </a:p>
          <a:p>
            <a:r>
              <a:rPr lang="en-US" dirty="0" smtClean="0"/>
              <a:t>FAFSA application begins in January</a:t>
            </a:r>
            <a:endParaRPr lang="es-MX" dirty="0"/>
          </a:p>
        </p:txBody>
      </p:sp>
      <p:pic>
        <p:nvPicPr>
          <p:cNvPr id="2050" name="Picture 2" descr="C:\Users\larson\AppData\Local\Microsoft\Windows\Temporary Internet Files\Content.IE5\YOB49JJL\MC900442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0715">
            <a:off x="6096000" y="838200"/>
            <a:ext cx="18573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7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www.ohe.state.mn.us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Includes information on:</a:t>
            </a:r>
          </a:p>
          <a:p>
            <a:pPr marL="68580" indent="0" algn="ctr">
              <a:buNone/>
            </a:pPr>
            <a:r>
              <a:rPr lang="en-US" dirty="0"/>
              <a:t>Reciprocity</a:t>
            </a:r>
          </a:p>
          <a:p>
            <a:pPr marL="68580" indent="0" algn="ctr">
              <a:buNone/>
            </a:pPr>
            <a:r>
              <a:rPr lang="en-US" dirty="0"/>
              <a:t>Tax benefits</a:t>
            </a:r>
          </a:p>
          <a:p>
            <a:pPr marL="68580" indent="0" algn="ctr">
              <a:buNone/>
            </a:pPr>
            <a:r>
              <a:rPr lang="en-US" dirty="0"/>
              <a:t>Tuition and Fees for 5 State Area</a:t>
            </a:r>
          </a:p>
          <a:p>
            <a:pPr marL="68580" indent="0" algn="ctr">
              <a:buNone/>
            </a:pPr>
            <a:r>
              <a:rPr lang="en-US" dirty="0"/>
              <a:t>Financial Aid Estimator</a:t>
            </a:r>
          </a:p>
          <a:p>
            <a:pPr marL="68580" indent="0" algn="ctr">
              <a:buNone/>
            </a:pPr>
            <a:r>
              <a:rPr lang="en-US" dirty="0"/>
              <a:t>Preparing, Selecting, </a:t>
            </a:r>
            <a:r>
              <a:rPr lang="en-US" dirty="0" smtClean="0"/>
              <a:t>Paying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u="sng" dirty="0" smtClean="0"/>
              <a:t>Questions??</a:t>
            </a:r>
          </a:p>
          <a:p>
            <a:pPr marL="68580" indent="0" algn="ctr">
              <a:buNone/>
            </a:pPr>
            <a:r>
              <a:rPr lang="en-US" dirty="0" smtClean="0"/>
              <a:t>Jessica Larson</a:t>
            </a:r>
          </a:p>
          <a:p>
            <a:pPr marL="68580" indent="0" algn="ctr">
              <a:buNone/>
            </a:pPr>
            <a:r>
              <a:rPr lang="en-US" dirty="0">
                <a:hlinkClick r:id="rId3"/>
              </a:rPr>
              <a:t>j</a:t>
            </a:r>
            <a:r>
              <a:rPr lang="en-US" dirty="0" smtClean="0">
                <a:hlinkClick r:id="rId3"/>
              </a:rPr>
              <a:t>essica.larson@state.m</a:t>
            </a:r>
            <a:r>
              <a:rPr lang="en-US" dirty="0" smtClean="0">
                <a:hlinkClick r:id="rId3"/>
              </a:rPr>
              <a:t>n.us</a:t>
            </a: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651-259-3966</a:t>
            </a:r>
            <a:endParaRPr lang="en-US" dirty="0" smtClean="0"/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want to see you in college!  Why??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- Critical thinking skills</a:t>
            </a:r>
          </a:p>
          <a:p>
            <a:endParaRPr lang="en-US" dirty="0"/>
          </a:p>
          <a:p>
            <a:r>
              <a:rPr lang="en-US" dirty="0"/>
              <a:t>Potential - Who are you? What are your interests?</a:t>
            </a:r>
          </a:p>
          <a:p>
            <a:endParaRPr lang="en-US" dirty="0"/>
          </a:p>
          <a:p>
            <a:r>
              <a:rPr lang="en-US" dirty="0"/>
              <a:t>Opportunity - More doors open</a:t>
            </a:r>
          </a:p>
          <a:p>
            <a:endParaRPr lang="en-US" dirty="0"/>
          </a:p>
          <a:p>
            <a:r>
              <a:rPr lang="en-US" dirty="0"/>
              <a:t>Income - 1 Million Dollars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/>
              <a:t>You can do it!!</a:t>
            </a:r>
            <a:endParaRPr lang="en-US" dirty="0"/>
          </a:p>
        </p:txBody>
      </p:sp>
      <p:pic>
        <p:nvPicPr>
          <p:cNvPr id="4" name="-Lgmrbccw4E?list=PLpxtJnWup6Dp7mKSMScnGtQ8PwcyfCL69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828800"/>
            <a:ext cx="745066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 fontScale="90000"/>
          </a:bodyPr>
          <a:lstStyle/>
          <a:p>
            <a:r>
              <a:rPr lang="en-US" dirty="0"/>
              <a:t>How many types of colleges are there in Minnesota?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Year colleges</a:t>
            </a:r>
          </a:p>
          <a:p>
            <a:pPr lvl="1"/>
            <a:r>
              <a:rPr lang="en-US" dirty="0"/>
              <a:t>Community College</a:t>
            </a:r>
          </a:p>
          <a:p>
            <a:pPr lvl="1"/>
            <a:r>
              <a:rPr lang="en-US" dirty="0"/>
              <a:t>Technical College</a:t>
            </a:r>
          </a:p>
          <a:p>
            <a:endParaRPr lang="en-US" dirty="0"/>
          </a:p>
          <a:p>
            <a:r>
              <a:rPr lang="en-US" dirty="0"/>
              <a:t>4 Year Colleges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r>
              <a:rPr lang="en-US" dirty="0"/>
              <a:t>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2 Year – Technical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Offer programs that emphasize hands on skills</a:t>
            </a:r>
          </a:p>
          <a:p>
            <a:endParaRPr lang="en-US" dirty="0"/>
          </a:p>
          <a:p>
            <a:r>
              <a:rPr lang="en-US" dirty="0"/>
              <a:t>Students often go right into careers in technical or industrial fields</a:t>
            </a:r>
          </a:p>
          <a:p>
            <a:endParaRPr lang="en-US" dirty="0"/>
          </a:p>
          <a:p>
            <a:r>
              <a:rPr lang="en-US" dirty="0"/>
              <a:t>Work with local employers to make sure students get the skills they need</a:t>
            </a:r>
          </a:p>
          <a:p>
            <a:endParaRPr lang="en-US" dirty="0"/>
          </a:p>
          <a:p>
            <a:r>
              <a:rPr lang="en-US" dirty="0"/>
              <a:t>Instructors are also often professionals in their field</a:t>
            </a:r>
          </a:p>
          <a:p>
            <a:endParaRPr lang="en-US" dirty="0"/>
          </a:p>
          <a:p>
            <a:r>
              <a:rPr lang="en-US" dirty="0"/>
              <a:t>Students can earn - Certificates, Diplomas, Associates Degrees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9662">
            <a:off x="671556" y="533399"/>
            <a:ext cx="1381125" cy="500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3812">
            <a:off x="6924567" y="606815"/>
            <a:ext cx="1862107" cy="71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3517">
            <a:off x="7162800" y="5334000"/>
            <a:ext cx="1233488" cy="733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9780">
            <a:off x="421919" y="5628652"/>
            <a:ext cx="985747" cy="9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Year – Community/Tribal Colleges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28766"/>
            <a:ext cx="6777317" cy="3962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Provide first 2 years of a 4-year degree</a:t>
            </a:r>
          </a:p>
          <a:p>
            <a:pPr marL="6858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Students often transfer to a 4-year institution to complete a bachelor's degree</a:t>
            </a:r>
          </a:p>
          <a:p>
            <a:pPr marL="6858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Also offer career specific training for professionals</a:t>
            </a:r>
          </a:p>
          <a:p>
            <a:pPr marL="6858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Students can receive - Certificates, Diplomas, Associates Degrees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3821">
            <a:off x="6846404" y="1497610"/>
            <a:ext cx="1838314" cy="6175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7624">
            <a:off x="6870921" y="3753797"/>
            <a:ext cx="1733550" cy="849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9156">
            <a:off x="140338" y="284054"/>
            <a:ext cx="1294895" cy="600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6028">
            <a:off x="463614" y="5474892"/>
            <a:ext cx="1099497" cy="10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4-Year </a:t>
            </a:r>
            <a:r>
              <a:rPr lang="es-MX" dirty="0" err="1"/>
              <a:t>Colleges</a:t>
            </a:r>
            <a:r>
              <a:rPr lang="es-MX" dirty="0"/>
              <a:t> and </a:t>
            </a:r>
            <a:r>
              <a:rPr lang="es-MX" dirty="0" err="1"/>
              <a:t>Universities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 be Public or </a:t>
            </a:r>
            <a:r>
              <a:rPr lang="en-US" dirty="0" smtClean="0"/>
              <a:t>Private</a:t>
            </a:r>
          </a:p>
          <a:p>
            <a:r>
              <a:rPr lang="es-MX" dirty="0" err="1"/>
              <a:t>Usually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-campus </a:t>
            </a:r>
            <a:r>
              <a:rPr lang="es-MX" dirty="0" err="1" smtClean="0"/>
              <a:t>housing</a:t>
            </a:r>
            <a:endParaRPr lang="es-MX" dirty="0" smtClean="0"/>
          </a:p>
          <a:p>
            <a:r>
              <a:rPr lang="en-US" dirty="0"/>
              <a:t>Offer a wide range of </a:t>
            </a:r>
            <a:r>
              <a:rPr lang="en-US" dirty="0" smtClean="0"/>
              <a:t>majors</a:t>
            </a:r>
          </a:p>
          <a:p>
            <a:r>
              <a:rPr lang="en-US" dirty="0"/>
              <a:t>Offer a wide range of athletic programs as well as programs in the arts such as music and </a:t>
            </a:r>
            <a:r>
              <a:rPr lang="en-US" dirty="0" smtClean="0"/>
              <a:t>theater</a:t>
            </a:r>
          </a:p>
          <a:p>
            <a:r>
              <a:rPr lang="en-US" dirty="0"/>
              <a:t>Students must meet certain requirements to be </a:t>
            </a:r>
            <a:r>
              <a:rPr lang="en-US" dirty="0" smtClean="0"/>
              <a:t>accepted</a:t>
            </a:r>
          </a:p>
          <a:p>
            <a:r>
              <a:rPr lang="en-US" dirty="0"/>
              <a:t>Degrees take 4 years to </a:t>
            </a:r>
            <a:r>
              <a:rPr lang="en-US" dirty="0" smtClean="0"/>
              <a:t>complete</a:t>
            </a:r>
          </a:p>
          <a:p>
            <a:r>
              <a:rPr lang="en-US" dirty="0"/>
              <a:t>Students can receive - Bachelors Degree, Masters Degree and Professional or Doctoral Degrees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3674">
            <a:off x="268438" y="328367"/>
            <a:ext cx="1157845" cy="867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6151">
            <a:off x="69874" y="3188987"/>
            <a:ext cx="1120842" cy="83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4276">
            <a:off x="7737444" y="5524867"/>
            <a:ext cx="989644" cy="9896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5957">
            <a:off x="254429" y="5715000"/>
            <a:ext cx="1185862" cy="9667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6795">
            <a:off x="7398299" y="546064"/>
            <a:ext cx="1371600" cy="1028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7015">
            <a:off x="7690950" y="2687735"/>
            <a:ext cx="1082632" cy="10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8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But </a:t>
            </a:r>
            <a:r>
              <a:rPr lang="en-US" dirty="0" smtClean="0"/>
              <a:t>how </a:t>
            </a:r>
            <a:r>
              <a:rPr lang="en-US" dirty="0"/>
              <a:t>do I apply??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Complete the college application form</a:t>
            </a:r>
          </a:p>
          <a:p>
            <a:pPr lvl="1"/>
            <a:r>
              <a:rPr lang="en-US" dirty="0"/>
              <a:t>Request high school </a:t>
            </a:r>
            <a:r>
              <a:rPr lang="en-US" dirty="0" smtClean="0"/>
              <a:t>transcript </a:t>
            </a:r>
          </a:p>
          <a:p>
            <a:pPr lvl="2"/>
            <a:r>
              <a:rPr lang="en-US" smtClean="0"/>
              <a:t>Junior year grades!!</a:t>
            </a:r>
            <a:endParaRPr lang="en-US" dirty="0"/>
          </a:p>
          <a:p>
            <a:pPr lvl="1"/>
            <a:r>
              <a:rPr lang="en-US" dirty="0"/>
              <a:t>Pay the application fee</a:t>
            </a:r>
          </a:p>
          <a:p>
            <a:r>
              <a:rPr lang="en-US" dirty="0"/>
              <a:t>Are you applying to a 2 year college?</a:t>
            </a:r>
          </a:p>
          <a:p>
            <a:pPr lvl="1"/>
            <a:r>
              <a:rPr lang="en-US" dirty="0"/>
              <a:t>Fill out Application (online)</a:t>
            </a:r>
          </a:p>
          <a:p>
            <a:pPr lvl="1"/>
            <a:r>
              <a:rPr lang="en-US" dirty="0"/>
              <a:t>Done!</a:t>
            </a:r>
          </a:p>
          <a:p>
            <a:pPr lvl="2"/>
            <a:r>
              <a:rPr lang="en-US" dirty="0"/>
              <a:t>After accepted you will take a placement test </a:t>
            </a:r>
            <a:r>
              <a:rPr lang="en-US" dirty="0" err="1"/>
              <a:t>ie</a:t>
            </a:r>
            <a:r>
              <a:rPr lang="en-US" dirty="0"/>
              <a:t>: </a:t>
            </a:r>
            <a:r>
              <a:rPr lang="en-US" dirty="0" err="1"/>
              <a:t>Accuplacer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925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But how do I apply??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applying to a 4 year college?</a:t>
            </a:r>
          </a:p>
          <a:p>
            <a:pPr lvl="1"/>
            <a:r>
              <a:rPr lang="en-US" dirty="0"/>
              <a:t>Submit ACT or SAT scores</a:t>
            </a:r>
          </a:p>
          <a:p>
            <a:pPr lvl="1"/>
            <a:r>
              <a:rPr lang="en-US" dirty="0"/>
              <a:t>Talk with counselor about dates and how to sign up</a:t>
            </a:r>
          </a:p>
          <a:p>
            <a:pPr lvl="1"/>
            <a:r>
              <a:rPr lang="en-US" dirty="0"/>
              <a:t>Request letters of recommendation</a:t>
            </a:r>
          </a:p>
          <a:p>
            <a:pPr lvl="2"/>
            <a:r>
              <a:rPr lang="en-US" dirty="0"/>
              <a:t>Coaches, teachers, counselors, People in your community, church, volunteer org., Supervisors, mentors, leaders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046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249</TotalTime>
  <Words>456</Words>
  <Application>Microsoft Office PowerPoint</Application>
  <PresentationFormat>On-screen Show (4:3)</PresentationFormat>
  <Paragraphs>89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Choosing A College</vt:lpstr>
      <vt:lpstr>We want to see you in college!  Why??</vt:lpstr>
      <vt:lpstr>You can do it!!</vt:lpstr>
      <vt:lpstr>How many types of colleges are there in Minnesota?</vt:lpstr>
      <vt:lpstr>2 Year – Technical Colleges</vt:lpstr>
      <vt:lpstr>2 Year – Community/Tribal Colleges</vt:lpstr>
      <vt:lpstr>4-Year Colleges and Universities</vt:lpstr>
      <vt:lpstr>But how do I apply??</vt:lpstr>
      <vt:lpstr>But how do I apply??</vt:lpstr>
      <vt:lpstr>But how do I apply??</vt:lpstr>
      <vt:lpstr>But remember!! </vt:lpstr>
      <vt:lpstr>For more information:</vt:lpstr>
    </vt:vector>
  </TitlesOfParts>
  <Company>Office of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Larson</dc:creator>
  <cp:lastModifiedBy>Jessica Larson</cp:lastModifiedBy>
  <cp:revision>14</cp:revision>
  <dcterms:created xsi:type="dcterms:W3CDTF">2013-10-01T16:30:03Z</dcterms:created>
  <dcterms:modified xsi:type="dcterms:W3CDTF">2014-08-28T17:04:35Z</dcterms:modified>
</cp:coreProperties>
</file>