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62" r:id="rId5"/>
    <p:sldId id="260" r:id="rId6"/>
    <p:sldId id="266" r:id="rId7"/>
    <p:sldId id="267" r:id="rId8"/>
    <p:sldId id="268" r:id="rId9"/>
    <p:sldId id="269" r:id="rId10"/>
    <p:sldId id="270" r:id="rId11"/>
    <p:sldId id="271" r:id="rId12"/>
    <p:sldId id="26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91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jessica.larson@state.mn.us" TargetMode="External"/><Relationship Id="rId2" Type="http://schemas.openxmlformats.org/officeDocument/2006/relationships/hyperlink" Target="http://www.ohe.state.mn.us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-Lgmrbccw4E?list=PLpxtJnWup6Dp7mKSMScnGtQ8PwcyfCL69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7.pn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g"/><Relationship Id="rId5" Type="http://schemas.openxmlformats.org/officeDocument/2006/relationships/image" Target="../media/image15.jpg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48201" y="2708476"/>
            <a:ext cx="3398520" cy="1787324"/>
          </a:xfrm>
        </p:spPr>
        <p:txBody>
          <a:bodyPr/>
          <a:lstStyle/>
          <a:p>
            <a:r>
              <a:rPr lang="en-US" dirty="0" smtClean="0"/>
              <a:t>Choosing A College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029200"/>
            <a:ext cx="3124200" cy="9906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Date</a:t>
            </a:r>
          </a:p>
          <a:p>
            <a:r>
              <a:rPr lang="en-US" dirty="0" smtClean="0"/>
              <a:t>Jessica Larson</a:t>
            </a:r>
          </a:p>
          <a:p>
            <a:r>
              <a:rPr lang="en-US" dirty="0" smtClean="0"/>
              <a:t>Outreach Coordinator</a:t>
            </a:r>
          </a:p>
          <a:p>
            <a:r>
              <a:rPr lang="en-US" dirty="0" smtClean="0"/>
              <a:t>Minnesota Office of Higher Education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4800600"/>
            <a:ext cx="1429512" cy="1956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41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801136"/>
          </a:xfrm>
        </p:spPr>
        <p:txBody>
          <a:bodyPr/>
          <a:lstStyle/>
          <a:p>
            <a:r>
              <a:rPr lang="en-US" dirty="0" smtClean="0"/>
              <a:t>But how do I apply??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Is an application essay required?</a:t>
            </a:r>
          </a:p>
          <a:p>
            <a:pPr lvl="1"/>
            <a:r>
              <a:rPr lang="en-US" dirty="0"/>
              <a:t>The essay is the best way to let the school know who you are individually.  Who is the real you?  </a:t>
            </a:r>
          </a:p>
          <a:p>
            <a:pPr lvl="1"/>
            <a:r>
              <a:rPr lang="en-US" dirty="0"/>
              <a:t>School may choose topic or you get to choose your own.</a:t>
            </a:r>
          </a:p>
          <a:p>
            <a:pPr lvl="1"/>
            <a:r>
              <a:rPr lang="en-US" dirty="0"/>
              <a:t>Make it personal!</a:t>
            </a:r>
          </a:p>
          <a:p>
            <a:r>
              <a:rPr lang="en-US" dirty="0"/>
              <a:t>Does the school require an interview?</a:t>
            </a:r>
          </a:p>
          <a:p>
            <a:r>
              <a:rPr lang="en-US" dirty="0"/>
              <a:t>Done!!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020867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953536"/>
          </a:xfrm>
        </p:spPr>
        <p:txBody>
          <a:bodyPr/>
          <a:lstStyle/>
          <a:p>
            <a:r>
              <a:rPr lang="en-US" dirty="0" smtClean="0"/>
              <a:t>But remember!!	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667000"/>
            <a:ext cx="6777317" cy="3165629"/>
          </a:xfrm>
        </p:spPr>
        <p:txBody>
          <a:bodyPr/>
          <a:lstStyle/>
          <a:p>
            <a:r>
              <a:rPr lang="en-US" dirty="0" smtClean="0"/>
              <a:t>Early applicants hear back first</a:t>
            </a:r>
          </a:p>
          <a:p>
            <a:r>
              <a:rPr lang="en-US" dirty="0" smtClean="0"/>
              <a:t>Busy season for admissions starts late fall</a:t>
            </a:r>
          </a:p>
          <a:p>
            <a:endParaRPr lang="en-US" dirty="0"/>
          </a:p>
          <a:p>
            <a:r>
              <a:rPr lang="en-US" dirty="0" smtClean="0"/>
              <a:t>FAFSA application begins in January</a:t>
            </a:r>
            <a:endParaRPr lang="es-MX" dirty="0"/>
          </a:p>
        </p:txBody>
      </p:sp>
      <p:pic>
        <p:nvPicPr>
          <p:cNvPr id="2050" name="Picture 2" descr="C:\Users\larson\AppData\Local\Microsoft\Windows\Temporary Internet Files\Content.IE5\YOB49JJL\MC90044203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60715">
            <a:off x="6096000" y="838200"/>
            <a:ext cx="1857375" cy="1838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8700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24936"/>
          </a:xfrm>
        </p:spPr>
        <p:txBody>
          <a:bodyPr/>
          <a:lstStyle/>
          <a:p>
            <a:r>
              <a:rPr lang="en-US" dirty="0" smtClean="0"/>
              <a:t>For more information: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133600"/>
            <a:ext cx="6777317" cy="3699029"/>
          </a:xfrm>
        </p:spPr>
        <p:txBody>
          <a:bodyPr>
            <a:normAutofit fontScale="70000" lnSpcReduction="20000"/>
          </a:bodyPr>
          <a:lstStyle/>
          <a:p>
            <a:pPr marL="68580" indent="0" algn="ctr">
              <a:buNone/>
            </a:pPr>
            <a:r>
              <a:rPr lang="en-US" dirty="0" smtClean="0">
                <a:hlinkClick r:id="rId2"/>
              </a:rPr>
              <a:t>www.ohe.state.mn.us</a:t>
            </a:r>
            <a:endParaRPr lang="en-US" dirty="0"/>
          </a:p>
          <a:p>
            <a:pPr marL="68580" indent="0" algn="ctr">
              <a:buNone/>
            </a:pPr>
            <a:endParaRPr lang="en-US" dirty="0"/>
          </a:p>
          <a:p>
            <a:pPr marL="68580" indent="0" algn="ctr">
              <a:buNone/>
            </a:pPr>
            <a:r>
              <a:rPr lang="en-US" dirty="0"/>
              <a:t>Includes information on:</a:t>
            </a:r>
          </a:p>
          <a:p>
            <a:pPr marL="68580" indent="0" algn="ctr">
              <a:buNone/>
            </a:pPr>
            <a:r>
              <a:rPr lang="en-US" dirty="0"/>
              <a:t>Reciprocity</a:t>
            </a:r>
          </a:p>
          <a:p>
            <a:pPr marL="68580" indent="0" algn="ctr">
              <a:buNone/>
            </a:pPr>
            <a:r>
              <a:rPr lang="en-US" dirty="0"/>
              <a:t>Tax benefits</a:t>
            </a:r>
          </a:p>
          <a:p>
            <a:pPr marL="68580" indent="0" algn="ctr">
              <a:buNone/>
            </a:pPr>
            <a:r>
              <a:rPr lang="en-US" dirty="0"/>
              <a:t>Tuition and Fees for 5 State Area</a:t>
            </a:r>
          </a:p>
          <a:p>
            <a:pPr marL="68580" indent="0" algn="ctr">
              <a:buNone/>
            </a:pPr>
            <a:r>
              <a:rPr lang="en-US" dirty="0"/>
              <a:t>Financial Aid Estimator</a:t>
            </a:r>
          </a:p>
          <a:p>
            <a:pPr marL="68580" indent="0" algn="ctr">
              <a:buNone/>
            </a:pPr>
            <a:r>
              <a:rPr lang="en-US" dirty="0"/>
              <a:t>Preparing, Selecting, </a:t>
            </a:r>
            <a:r>
              <a:rPr lang="en-US" dirty="0" smtClean="0"/>
              <a:t>Paying</a:t>
            </a:r>
          </a:p>
          <a:p>
            <a:pPr marL="68580" indent="0" algn="ctr">
              <a:buNone/>
            </a:pPr>
            <a:endParaRPr lang="en-US" dirty="0"/>
          </a:p>
          <a:p>
            <a:pPr marL="68580" indent="0" algn="ctr">
              <a:buNone/>
            </a:pPr>
            <a:r>
              <a:rPr lang="en-US" u="sng" dirty="0" smtClean="0"/>
              <a:t>Questions??</a:t>
            </a:r>
          </a:p>
          <a:p>
            <a:pPr marL="68580" indent="0" algn="ctr">
              <a:buNone/>
            </a:pPr>
            <a:r>
              <a:rPr lang="en-US" dirty="0" smtClean="0"/>
              <a:t>Jessica Larson</a:t>
            </a:r>
          </a:p>
          <a:p>
            <a:pPr marL="68580" indent="0" algn="ctr">
              <a:buNone/>
            </a:pPr>
            <a:r>
              <a:rPr lang="en-US" dirty="0">
                <a:hlinkClick r:id="rId3"/>
              </a:rPr>
              <a:t>j</a:t>
            </a:r>
            <a:r>
              <a:rPr lang="en-US" dirty="0" smtClean="0">
                <a:hlinkClick r:id="rId3"/>
              </a:rPr>
              <a:t>essica.larson@state.m</a:t>
            </a:r>
            <a:r>
              <a:rPr lang="en-US" dirty="0" smtClean="0">
                <a:hlinkClick r:id="rId3"/>
              </a:rPr>
              <a:t>n.us</a:t>
            </a:r>
            <a:endParaRPr lang="en-US" dirty="0" smtClean="0"/>
          </a:p>
          <a:p>
            <a:pPr marL="68580" indent="0" algn="ctr">
              <a:buNone/>
            </a:pPr>
            <a:r>
              <a:rPr lang="en-US" dirty="0" smtClean="0"/>
              <a:t>651-259-3966</a:t>
            </a:r>
            <a:endParaRPr lang="en-US" dirty="0" smtClean="0"/>
          </a:p>
          <a:p>
            <a:pPr marL="6858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940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We want to see you in college!  Why??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Knowledge - Critical thinking skills</a:t>
            </a:r>
          </a:p>
          <a:p>
            <a:endParaRPr lang="en-US" dirty="0"/>
          </a:p>
          <a:p>
            <a:r>
              <a:rPr lang="en-US" dirty="0"/>
              <a:t>Potential - Who are you? What are your interests?</a:t>
            </a:r>
          </a:p>
          <a:p>
            <a:endParaRPr lang="en-US" dirty="0"/>
          </a:p>
          <a:p>
            <a:r>
              <a:rPr lang="en-US" dirty="0"/>
              <a:t>Opportunity - More doors open</a:t>
            </a:r>
          </a:p>
          <a:p>
            <a:endParaRPr lang="en-US" dirty="0"/>
          </a:p>
          <a:p>
            <a:r>
              <a:rPr lang="en-US" dirty="0"/>
              <a:t>Income - 1 Million Dollars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323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685800"/>
            <a:ext cx="7024744" cy="838200"/>
          </a:xfrm>
        </p:spPr>
        <p:txBody>
          <a:bodyPr>
            <a:normAutofit/>
          </a:bodyPr>
          <a:lstStyle/>
          <a:p>
            <a:r>
              <a:rPr lang="en-US" dirty="0"/>
              <a:t>You can do it!!</a:t>
            </a:r>
            <a:endParaRPr lang="en-US" dirty="0"/>
          </a:p>
        </p:txBody>
      </p:sp>
      <p:pic>
        <p:nvPicPr>
          <p:cNvPr id="4" name="-Lgmrbccw4E?list=PLpxtJnWup6Dp7mKSMScnGtQ8PwcyfCL69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38200" y="1828800"/>
            <a:ext cx="7450666" cy="419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23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029736"/>
          </a:xfrm>
        </p:spPr>
        <p:txBody>
          <a:bodyPr>
            <a:normAutofit fontScale="90000"/>
          </a:bodyPr>
          <a:lstStyle/>
          <a:p>
            <a:r>
              <a:rPr lang="en-US" dirty="0"/>
              <a:t>How many types of colleges are there in Minnesota?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 Year colleges</a:t>
            </a:r>
          </a:p>
          <a:p>
            <a:pPr lvl="1"/>
            <a:r>
              <a:rPr lang="en-US" dirty="0"/>
              <a:t>Community College</a:t>
            </a:r>
          </a:p>
          <a:p>
            <a:pPr lvl="1"/>
            <a:r>
              <a:rPr lang="en-US" dirty="0"/>
              <a:t>Technical College</a:t>
            </a:r>
          </a:p>
          <a:p>
            <a:endParaRPr lang="en-US" dirty="0"/>
          </a:p>
          <a:p>
            <a:r>
              <a:rPr lang="en-US" dirty="0"/>
              <a:t>4 Year Colleges</a:t>
            </a:r>
          </a:p>
          <a:p>
            <a:pPr lvl="1"/>
            <a:r>
              <a:rPr lang="en-US" dirty="0"/>
              <a:t>Public</a:t>
            </a:r>
          </a:p>
          <a:p>
            <a:pPr lvl="1"/>
            <a:r>
              <a:rPr lang="en-US" dirty="0"/>
              <a:t>Private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278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24936"/>
          </a:xfrm>
        </p:spPr>
        <p:txBody>
          <a:bodyPr/>
          <a:lstStyle/>
          <a:p>
            <a:r>
              <a:rPr lang="en-US" dirty="0" smtClean="0"/>
              <a:t>2 Year – Technical Colleges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905000"/>
            <a:ext cx="6777317" cy="3927629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Offer programs that emphasize hands on skills</a:t>
            </a:r>
          </a:p>
          <a:p>
            <a:endParaRPr lang="en-US" dirty="0"/>
          </a:p>
          <a:p>
            <a:r>
              <a:rPr lang="en-US" dirty="0"/>
              <a:t>Students often go right into careers in technical or industrial fields</a:t>
            </a:r>
          </a:p>
          <a:p>
            <a:endParaRPr lang="en-US" dirty="0"/>
          </a:p>
          <a:p>
            <a:r>
              <a:rPr lang="en-US" dirty="0"/>
              <a:t>Work with local employers to make sure students get the skills they need</a:t>
            </a:r>
          </a:p>
          <a:p>
            <a:endParaRPr lang="en-US" dirty="0"/>
          </a:p>
          <a:p>
            <a:r>
              <a:rPr lang="en-US" dirty="0"/>
              <a:t>Instructors are also often professionals in their field</a:t>
            </a:r>
          </a:p>
          <a:p>
            <a:endParaRPr lang="en-US" dirty="0"/>
          </a:p>
          <a:p>
            <a:r>
              <a:rPr lang="en-US" dirty="0"/>
              <a:t>Students can earn - Certificates, Diplomas, Associates Degrees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79662">
            <a:off x="671556" y="533399"/>
            <a:ext cx="1381125" cy="50019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23812">
            <a:off x="6924567" y="606815"/>
            <a:ext cx="1862107" cy="71698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43517">
            <a:off x="7162800" y="5334000"/>
            <a:ext cx="1233488" cy="73331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359780">
            <a:off x="421919" y="5628652"/>
            <a:ext cx="985747" cy="985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487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295400"/>
            <a:ext cx="7024744" cy="533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 Year – Community/Tribal Colleges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928766"/>
            <a:ext cx="6777317" cy="3962400"/>
          </a:xfrm>
        </p:spPr>
        <p:txBody>
          <a:bodyPr>
            <a:normAutofit fontScale="92500"/>
          </a:bodyPr>
          <a:lstStyle/>
          <a:p>
            <a:pPr>
              <a:defRPr/>
            </a:pPr>
            <a:r>
              <a:rPr lang="en-US" dirty="0"/>
              <a:t>Provide first 2 years of a 4-year degree</a:t>
            </a:r>
          </a:p>
          <a:p>
            <a:pPr marL="68580" indent="0">
              <a:buNone/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Students often transfer to a 4-year institution to complete a bachelor's degree</a:t>
            </a:r>
          </a:p>
          <a:p>
            <a:pPr marL="68580" indent="0">
              <a:buNone/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Also offer career specific training for professionals</a:t>
            </a:r>
          </a:p>
          <a:p>
            <a:pPr marL="68580" indent="0">
              <a:buNone/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Students can receive - Certificates, Diplomas, Associates Degrees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73821">
            <a:off x="6846404" y="1497610"/>
            <a:ext cx="1838314" cy="61752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7624">
            <a:off x="6870921" y="3753797"/>
            <a:ext cx="1733550" cy="84944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369156">
            <a:off x="140338" y="284054"/>
            <a:ext cx="1294895" cy="60036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56028">
            <a:off x="463614" y="5474892"/>
            <a:ext cx="1099497" cy="1027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34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>4-Year </a:t>
            </a:r>
            <a:r>
              <a:rPr lang="es-MX" dirty="0" err="1"/>
              <a:t>Colleges</a:t>
            </a:r>
            <a:r>
              <a:rPr lang="es-MX" dirty="0"/>
              <a:t> and </a:t>
            </a:r>
            <a:r>
              <a:rPr lang="es-MX" dirty="0" err="1"/>
              <a:t>Universities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84854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Can be Public or </a:t>
            </a:r>
            <a:r>
              <a:rPr lang="en-US" dirty="0" smtClean="0"/>
              <a:t>Private</a:t>
            </a:r>
          </a:p>
          <a:p>
            <a:r>
              <a:rPr lang="es-MX" dirty="0" err="1"/>
              <a:t>Usually</a:t>
            </a:r>
            <a:r>
              <a:rPr lang="es-MX" dirty="0"/>
              <a:t> </a:t>
            </a:r>
            <a:r>
              <a:rPr lang="es-MX" dirty="0" err="1"/>
              <a:t>have</a:t>
            </a:r>
            <a:r>
              <a:rPr lang="es-MX" dirty="0"/>
              <a:t> </a:t>
            </a:r>
            <a:r>
              <a:rPr lang="es-MX" dirty="0" err="1"/>
              <a:t>on</a:t>
            </a:r>
            <a:r>
              <a:rPr lang="es-MX" dirty="0"/>
              <a:t>-campus </a:t>
            </a:r>
            <a:r>
              <a:rPr lang="es-MX" dirty="0" err="1" smtClean="0"/>
              <a:t>housing</a:t>
            </a:r>
            <a:endParaRPr lang="es-MX" dirty="0" smtClean="0"/>
          </a:p>
          <a:p>
            <a:r>
              <a:rPr lang="en-US" dirty="0"/>
              <a:t>Offer a wide range of </a:t>
            </a:r>
            <a:r>
              <a:rPr lang="en-US" dirty="0" smtClean="0"/>
              <a:t>majors</a:t>
            </a:r>
          </a:p>
          <a:p>
            <a:r>
              <a:rPr lang="en-US" dirty="0"/>
              <a:t>Offer a wide range of athletic programs as well as programs in the arts such as music and </a:t>
            </a:r>
            <a:r>
              <a:rPr lang="en-US" dirty="0" smtClean="0"/>
              <a:t>theater</a:t>
            </a:r>
          </a:p>
          <a:p>
            <a:r>
              <a:rPr lang="en-US" dirty="0"/>
              <a:t>Students must meet certain requirements to be </a:t>
            </a:r>
            <a:r>
              <a:rPr lang="en-US" dirty="0" smtClean="0"/>
              <a:t>accepted</a:t>
            </a:r>
          </a:p>
          <a:p>
            <a:r>
              <a:rPr lang="en-US" dirty="0"/>
              <a:t>Degrees take 4 years to </a:t>
            </a:r>
            <a:r>
              <a:rPr lang="en-US" dirty="0" smtClean="0"/>
              <a:t>complete</a:t>
            </a:r>
          </a:p>
          <a:p>
            <a:r>
              <a:rPr lang="en-US" dirty="0"/>
              <a:t>Students can receive - Bachelors Degree, Masters Degree and Professional or Doctoral Degrees</a:t>
            </a:r>
            <a:endParaRPr lang="es-MX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23674">
            <a:off x="268438" y="328367"/>
            <a:ext cx="1157845" cy="86726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46151">
            <a:off x="69874" y="3188987"/>
            <a:ext cx="1120842" cy="83903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34276">
            <a:off x="7737444" y="5524867"/>
            <a:ext cx="989644" cy="98964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25957">
            <a:off x="254429" y="5715000"/>
            <a:ext cx="1185862" cy="96678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96795">
            <a:off x="7398299" y="546064"/>
            <a:ext cx="1371600" cy="10287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37015">
            <a:off x="7690950" y="2687735"/>
            <a:ext cx="1082632" cy="1082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77881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801136"/>
          </a:xfrm>
        </p:spPr>
        <p:txBody>
          <a:bodyPr/>
          <a:lstStyle/>
          <a:p>
            <a:r>
              <a:rPr lang="en-US" dirty="0"/>
              <a:t>But </a:t>
            </a:r>
            <a:r>
              <a:rPr lang="en-US" dirty="0" smtClean="0"/>
              <a:t>how </a:t>
            </a:r>
            <a:r>
              <a:rPr lang="en-US" dirty="0"/>
              <a:t>do I apply??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Complete the college application form</a:t>
            </a:r>
          </a:p>
          <a:p>
            <a:pPr lvl="1"/>
            <a:r>
              <a:rPr lang="en-US" dirty="0"/>
              <a:t>Request high school </a:t>
            </a:r>
            <a:r>
              <a:rPr lang="en-US" dirty="0" smtClean="0"/>
              <a:t>transcript </a:t>
            </a:r>
          </a:p>
          <a:p>
            <a:pPr lvl="2"/>
            <a:r>
              <a:rPr lang="en-US" smtClean="0"/>
              <a:t>Junior year grades!!</a:t>
            </a:r>
            <a:endParaRPr lang="en-US" dirty="0"/>
          </a:p>
          <a:p>
            <a:pPr lvl="1"/>
            <a:r>
              <a:rPr lang="en-US" dirty="0"/>
              <a:t>Pay the application fee</a:t>
            </a:r>
          </a:p>
          <a:p>
            <a:r>
              <a:rPr lang="en-US" dirty="0"/>
              <a:t>Are you applying to a 2 year college?</a:t>
            </a:r>
          </a:p>
          <a:p>
            <a:pPr lvl="1"/>
            <a:r>
              <a:rPr lang="en-US" dirty="0"/>
              <a:t>Fill out Application (online)</a:t>
            </a:r>
          </a:p>
          <a:p>
            <a:pPr lvl="1"/>
            <a:r>
              <a:rPr lang="en-US" dirty="0"/>
              <a:t>Done!</a:t>
            </a:r>
          </a:p>
          <a:p>
            <a:pPr lvl="2"/>
            <a:r>
              <a:rPr lang="en-US" dirty="0"/>
              <a:t>After accepted you will take a placement test </a:t>
            </a:r>
            <a:r>
              <a:rPr lang="en-US" dirty="0" err="1"/>
              <a:t>ie</a:t>
            </a:r>
            <a:r>
              <a:rPr lang="en-US" dirty="0"/>
              <a:t>: </a:t>
            </a:r>
            <a:r>
              <a:rPr lang="en-US" dirty="0" err="1"/>
              <a:t>Accuplacer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892551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24936"/>
          </a:xfrm>
        </p:spPr>
        <p:txBody>
          <a:bodyPr/>
          <a:lstStyle/>
          <a:p>
            <a:r>
              <a:rPr lang="en-US" dirty="0" smtClean="0"/>
              <a:t>But how do I apply??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Are you applying to a 4 year college?</a:t>
            </a:r>
          </a:p>
          <a:p>
            <a:pPr lvl="1"/>
            <a:r>
              <a:rPr lang="en-US" dirty="0"/>
              <a:t>Submit ACT or SAT scores</a:t>
            </a:r>
          </a:p>
          <a:p>
            <a:pPr lvl="1"/>
            <a:r>
              <a:rPr lang="en-US" dirty="0"/>
              <a:t>Talk with counselor about dates and how to sign up</a:t>
            </a:r>
          </a:p>
          <a:p>
            <a:pPr lvl="1"/>
            <a:r>
              <a:rPr lang="en-US" dirty="0"/>
              <a:t>Request letters of recommendation</a:t>
            </a:r>
          </a:p>
          <a:p>
            <a:pPr lvl="2"/>
            <a:r>
              <a:rPr lang="en-US" dirty="0"/>
              <a:t>Coaches, teachers, counselors, People in your community, church, volunteer org., Supervisors, mentors, leaders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704612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249</TotalTime>
  <Words>456</Words>
  <Application>Microsoft Office PowerPoint</Application>
  <PresentationFormat>On-screen Show (4:3)</PresentationFormat>
  <Paragraphs>89</Paragraphs>
  <Slides>12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Austin</vt:lpstr>
      <vt:lpstr>Choosing A College</vt:lpstr>
      <vt:lpstr>We want to see you in college!  Why??</vt:lpstr>
      <vt:lpstr>You can do it!!</vt:lpstr>
      <vt:lpstr>How many types of colleges are there in Minnesota?</vt:lpstr>
      <vt:lpstr>2 Year – Technical Colleges</vt:lpstr>
      <vt:lpstr>2 Year – Community/Tribal Colleges</vt:lpstr>
      <vt:lpstr>4-Year Colleges and Universities</vt:lpstr>
      <vt:lpstr>But how do I apply??</vt:lpstr>
      <vt:lpstr>But how do I apply??</vt:lpstr>
      <vt:lpstr>But how do I apply??</vt:lpstr>
      <vt:lpstr>But remember!! </vt:lpstr>
      <vt:lpstr>For more information:</vt:lpstr>
    </vt:vector>
  </TitlesOfParts>
  <Company>Office of Higher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Jessica Larson</dc:creator>
  <cp:lastModifiedBy>Jessica Larson</cp:lastModifiedBy>
  <cp:revision>14</cp:revision>
  <dcterms:created xsi:type="dcterms:W3CDTF">2013-10-01T16:30:03Z</dcterms:created>
  <dcterms:modified xsi:type="dcterms:W3CDTF">2014-08-28T17:04:35Z</dcterms:modified>
</cp:coreProperties>
</file>